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16.svg" ContentType="image/svg+xml"/>
  <Override PartName="/ppt/media/image19.svg" ContentType="image/svg+xml"/>
  <Override PartName="/ppt/media/image22.svg" ContentType="image/svg+xml"/>
  <Override PartName="/ppt/media/image38.svg" ContentType="image/svg+xml"/>
  <Override PartName="/ppt/media/image4.svg" ContentType="image/svg+xml"/>
  <Override PartName="/ppt/media/image59.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22"/>
  </p:notesMasterIdLst>
  <p:sldIdLst>
    <p:sldId id="292" r:id="rId5"/>
    <p:sldId id="293" r:id="rId6"/>
    <p:sldId id="294" r:id="rId7"/>
    <p:sldId id="305" r:id="rId8"/>
    <p:sldId id="295" r:id="rId9"/>
    <p:sldId id="309" r:id="rId10"/>
    <p:sldId id="296" r:id="rId11"/>
    <p:sldId id="358" r:id="rId12"/>
    <p:sldId id="310" r:id="rId13"/>
    <p:sldId id="360" r:id="rId14"/>
    <p:sldId id="298" r:id="rId15"/>
    <p:sldId id="359" r:id="rId16"/>
    <p:sldId id="311" r:id="rId17"/>
    <p:sldId id="299" r:id="rId18"/>
    <p:sldId id="323" r:id="rId19"/>
    <p:sldId id="322" r:id="rId20"/>
    <p:sldId id="324" r:id="rId21"/>
    <p:sldId id="325" r:id="rId23"/>
    <p:sldId id="332" r:id="rId24"/>
    <p:sldId id="339" r:id="rId25"/>
    <p:sldId id="340" r:id="rId26"/>
    <p:sldId id="347" r:id="rId27"/>
    <p:sldId id="333" r:id="rId28"/>
    <p:sldId id="354" r:id="rId29"/>
    <p:sldId id="313" r:id="rId30"/>
    <p:sldId id="300" r:id="rId31"/>
    <p:sldId id="327" r:id="rId32"/>
    <p:sldId id="30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3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notesMaster" Target="notesMasters/notes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06.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105.xml"/><Relationship Id="rId28" Type="http://schemas.openxmlformats.org/officeDocument/2006/relationships/slideLayout" Target="../slideLayouts/slideLayout24.xml"/><Relationship Id="rId27" Type="http://schemas.openxmlformats.org/officeDocument/2006/relationships/image" Target="../media/image20.png"/><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104.xml"/><Relationship Id="rId19" Type="http://schemas.openxmlformats.org/officeDocument/2006/relationships/image" Target="../media/image1.png"/><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19.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18.png"/><Relationship Id="rId6" Type="http://schemas.openxmlformats.org/officeDocument/2006/relationships/tags" Target="../tags/tag120.xml"/><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19.xml"/><Relationship Id="rId23" Type="http://schemas.openxmlformats.org/officeDocument/2006/relationships/slideLayout" Target="../slideLayouts/slideLayout24.xml"/><Relationship Id="rId22" Type="http://schemas.openxmlformats.org/officeDocument/2006/relationships/image" Target="../media/image20.png"/><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tags" Target="../tags/tag118.xml"/><Relationship Id="rId19" Type="http://schemas.openxmlformats.org/officeDocument/2006/relationships/tags" Target="../tags/tag129.xml"/><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image" Target="../media/image1.png"/><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18.png"/><Relationship Id="rId6" Type="http://schemas.openxmlformats.org/officeDocument/2006/relationships/tags" Target="../tags/tag134.xml"/><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33.xml"/><Relationship Id="rId23" Type="http://schemas.openxmlformats.org/officeDocument/2006/relationships/slideLayout" Target="../slideLayouts/slideLayout24.xml"/><Relationship Id="rId22" Type="http://schemas.openxmlformats.org/officeDocument/2006/relationships/image" Target="../media/image20.png"/><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32.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image" Target="../media/image1.png"/><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50.xml"/><Relationship Id="rId5" Type="http://schemas.openxmlformats.org/officeDocument/2006/relationships/image" Target="../media/image1.png"/><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4.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52.xml"/><Relationship Id="rId27" Type="http://schemas.openxmlformats.org/officeDocument/2006/relationships/slideLayout" Target="../slideLayouts/slideLayout29.xml"/><Relationship Id="rId26" Type="http://schemas.openxmlformats.org/officeDocument/2006/relationships/tags" Target="../tags/tag164.xml"/><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51.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image" Target="../media/image1.png"/><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6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66.xml"/><Relationship Id="rId26" Type="http://schemas.openxmlformats.org/officeDocument/2006/relationships/slideLayout" Target="../slideLayouts/slideLayout18.xml"/><Relationship Id="rId25" Type="http://schemas.openxmlformats.org/officeDocument/2006/relationships/tags" Target="../tags/tag178.xml"/><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65.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image" Target="../media/image1.png"/><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8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80.xml"/><Relationship Id="rId25" Type="http://schemas.openxmlformats.org/officeDocument/2006/relationships/slideLayout" Target="../slideLayouts/slideLayout18.xml"/><Relationship Id="rId24" Type="http://schemas.openxmlformats.org/officeDocument/2006/relationships/tags" Target="../tags/tag192.xml"/><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tags" Target="../tags/tag179.xml"/><Relationship Id="rId19" Type="http://schemas.openxmlformats.org/officeDocument/2006/relationships/tags" Target="../tags/tag189.xml"/><Relationship Id="rId18" Type="http://schemas.openxmlformats.org/officeDocument/2006/relationships/tags" Target="../tags/tag188.xml"/><Relationship Id="rId17" Type="http://schemas.openxmlformats.org/officeDocument/2006/relationships/tags" Target="../tags/tag187.xml"/><Relationship Id="rId16" Type="http://schemas.openxmlformats.org/officeDocument/2006/relationships/image" Target="../media/image1.png"/><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1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194.xml"/><Relationship Id="rId27" Type="http://schemas.openxmlformats.org/officeDocument/2006/relationships/notesSlide" Target="../notesSlides/notesSlide1.xml"/><Relationship Id="rId26" Type="http://schemas.openxmlformats.org/officeDocument/2006/relationships/slideLayout" Target="../slideLayouts/slideLayout18.xml"/><Relationship Id="rId25" Type="http://schemas.openxmlformats.org/officeDocument/2006/relationships/tags" Target="../tags/tag206.xml"/><Relationship Id="rId24" Type="http://schemas.openxmlformats.org/officeDocument/2006/relationships/image" Target="../media/image34.png"/><Relationship Id="rId23" Type="http://schemas.openxmlformats.org/officeDocument/2006/relationships/image" Target="../media/image33.png"/><Relationship Id="rId22" Type="http://schemas.openxmlformats.org/officeDocument/2006/relationships/image" Target="../media/image32.png"/><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93.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image" Target="../media/image1.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08.xml"/><Relationship Id="rId24" Type="http://schemas.openxmlformats.org/officeDocument/2006/relationships/slideLayout" Target="../slideLayouts/slideLayout18.xml"/><Relationship Id="rId23" Type="http://schemas.openxmlformats.org/officeDocument/2006/relationships/tags" Target="../tags/tag220.xml"/><Relationship Id="rId22" Type="http://schemas.openxmlformats.org/officeDocument/2006/relationships/image" Target="../media/image35.png"/><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7.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image" Target="../media/image1.png"/><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22.xml"/><Relationship Id="rId27" Type="http://schemas.openxmlformats.org/officeDocument/2006/relationships/slideLayout" Target="../slideLayouts/slideLayout18.xml"/><Relationship Id="rId26" Type="http://schemas.openxmlformats.org/officeDocument/2006/relationships/tags" Target="../tags/tag234.xml"/><Relationship Id="rId25" Type="http://schemas.openxmlformats.org/officeDocument/2006/relationships/image" Target="../media/image39.png"/><Relationship Id="rId24" Type="http://schemas.openxmlformats.org/officeDocument/2006/relationships/image" Target="../media/image38.svg"/><Relationship Id="rId23" Type="http://schemas.openxmlformats.org/officeDocument/2006/relationships/image" Target="../media/image37.png"/><Relationship Id="rId22" Type="http://schemas.openxmlformats.org/officeDocument/2006/relationships/image" Target="../media/image36.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21.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image" Target="../media/image1.png"/><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image" Target="../media/image1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36.xml"/><Relationship Id="rId26" Type="http://schemas.openxmlformats.org/officeDocument/2006/relationships/slideLayout" Target="../slideLayouts/slideLayout18.xml"/><Relationship Id="rId25" Type="http://schemas.openxmlformats.org/officeDocument/2006/relationships/tags" Target="../tags/tag248.xml"/><Relationship Id="rId24" Type="http://schemas.openxmlformats.org/officeDocument/2006/relationships/image" Target="../media/image42.png"/><Relationship Id="rId23" Type="http://schemas.openxmlformats.org/officeDocument/2006/relationships/image" Target="../media/image41.png"/><Relationship Id="rId22" Type="http://schemas.openxmlformats.org/officeDocument/2006/relationships/image" Target="../media/image40.png"/><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35.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image" Target="../media/image1.png"/><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50.xml"/><Relationship Id="rId25" Type="http://schemas.openxmlformats.org/officeDocument/2006/relationships/slideLayout" Target="../slideLayouts/slideLayout18.xml"/><Relationship Id="rId24" Type="http://schemas.openxmlformats.org/officeDocument/2006/relationships/tags" Target="../tags/tag262.xml"/><Relationship Id="rId23" Type="http://schemas.openxmlformats.org/officeDocument/2006/relationships/image" Target="../media/image44.png"/><Relationship Id="rId22" Type="http://schemas.openxmlformats.org/officeDocument/2006/relationships/image" Target="../media/image43.png"/><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image" Target="../media/image1.png"/><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64.xml"/><Relationship Id="rId27" Type="http://schemas.openxmlformats.org/officeDocument/2006/relationships/slideLayout" Target="../slideLayouts/slideLayout18.xml"/><Relationship Id="rId26" Type="http://schemas.openxmlformats.org/officeDocument/2006/relationships/tags" Target="../tags/tag276.xml"/><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63.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image" Target="../media/image1.png"/><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78.xml"/><Relationship Id="rId26" Type="http://schemas.openxmlformats.org/officeDocument/2006/relationships/slideLayout" Target="../slideLayouts/slideLayout18.xml"/><Relationship Id="rId25" Type="http://schemas.openxmlformats.org/officeDocument/2006/relationships/tags" Target="../tags/tag290.xml"/><Relationship Id="rId24" Type="http://schemas.openxmlformats.org/officeDocument/2006/relationships/image" Target="../media/image51.png"/><Relationship Id="rId23" Type="http://schemas.openxmlformats.org/officeDocument/2006/relationships/image" Target="../media/image50.png"/><Relationship Id="rId22" Type="http://schemas.openxmlformats.org/officeDocument/2006/relationships/image" Target="../media/image49.png"/><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7.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image" Target="../media/image1.png"/><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292.xml"/><Relationship Id="rId29" Type="http://schemas.openxmlformats.org/officeDocument/2006/relationships/slideLayout" Target="../slideLayouts/slideLayout18.xml"/><Relationship Id="rId28" Type="http://schemas.openxmlformats.org/officeDocument/2006/relationships/tags" Target="../tags/tag304.xml"/><Relationship Id="rId27" Type="http://schemas.openxmlformats.org/officeDocument/2006/relationships/image" Target="../media/image57.png"/><Relationship Id="rId26" Type="http://schemas.openxmlformats.org/officeDocument/2006/relationships/image" Target="../media/image56.png"/><Relationship Id="rId25" Type="http://schemas.openxmlformats.org/officeDocument/2006/relationships/image" Target="../media/image55.png"/><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91.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image" Target="../media/image1.png"/><Relationship Id="rId15" Type="http://schemas.openxmlformats.org/officeDocument/2006/relationships/tags" Target="../tags/tag298.xml"/><Relationship Id="rId14" Type="http://schemas.openxmlformats.org/officeDocument/2006/relationships/tags" Target="../tags/tag297.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9.xml"/><Relationship Id="rId5" Type="http://schemas.openxmlformats.org/officeDocument/2006/relationships/image" Target="../media/image1.png"/><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26.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12.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311.xml"/><Relationship Id="rId20" Type="http://schemas.openxmlformats.org/officeDocument/2006/relationships/slideLayout" Target="../slideLayouts/slideLayout29.xml"/><Relationship Id="rId2" Type="http://schemas.openxmlformats.org/officeDocument/2006/relationships/tags" Target="../tags/tag310.xml"/><Relationship Id="rId19" Type="http://schemas.openxmlformats.org/officeDocument/2006/relationships/tags" Target="../tags/tag317.xml"/><Relationship Id="rId18" Type="http://schemas.openxmlformats.org/officeDocument/2006/relationships/image" Target="../media/image62.png"/><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1.png"/><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image" Target="../media/image59.sv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20.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3.png"/><Relationship Id="rId3" Type="http://schemas.openxmlformats.org/officeDocument/2006/relationships/tags" Target="../tags/tag319.xml"/><Relationship Id="rId24" Type="http://schemas.openxmlformats.org/officeDocument/2006/relationships/slideLayout" Target="../slideLayouts/slideLayout18.xml"/><Relationship Id="rId23" Type="http://schemas.openxmlformats.org/officeDocument/2006/relationships/tags" Target="../tags/tag325.xml"/><Relationship Id="rId22" Type="http://schemas.openxmlformats.org/officeDocument/2006/relationships/image" Target="../media/image44.png"/><Relationship Id="rId21" Type="http://schemas.openxmlformats.org/officeDocument/2006/relationships/image" Target="../media/image31.png"/><Relationship Id="rId20" Type="http://schemas.openxmlformats.org/officeDocument/2006/relationships/image" Target="../media/image49.png"/><Relationship Id="rId2" Type="http://schemas.openxmlformats.org/officeDocument/2006/relationships/tags" Target="../tags/tag318.xml"/><Relationship Id="rId19" Type="http://schemas.openxmlformats.org/officeDocument/2006/relationships/image" Target="../media/image53.png"/><Relationship Id="rId18" Type="http://schemas.openxmlformats.org/officeDocument/2006/relationships/image" Target="../media/image50.png"/><Relationship Id="rId17" Type="http://schemas.openxmlformats.org/officeDocument/2006/relationships/image" Target="../media/image51.png"/><Relationship Id="rId16" Type="http://schemas.openxmlformats.org/officeDocument/2006/relationships/image" Target="../media/image52.png"/><Relationship Id="rId15" Type="http://schemas.openxmlformats.org/officeDocument/2006/relationships/image" Target="../media/image1.png"/><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image" Target="../media/image59.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image" Target="../media/image1.png"/><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2" Type="http://schemas.openxmlformats.org/officeDocument/2006/relationships/slideLayout" Target="../slideLayouts/slideLayout24.xml"/><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53.xml"/><Relationship Id="rId30" Type="http://schemas.openxmlformats.org/officeDocument/2006/relationships/slideLayout" Target="../slideLayouts/slideLayout24.xml"/><Relationship Id="rId3" Type="http://schemas.openxmlformats.org/officeDocument/2006/relationships/tags" Target="../tags/tag52.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image" Target="../media/image1.png"/><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5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72.xml"/><Relationship Id="rId5" Type="http://schemas.openxmlformats.org/officeDocument/2006/relationships/image" Target="../media/image1.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tags" Target="../tags/tag75.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74.xml"/><Relationship Id="rId27" Type="http://schemas.openxmlformats.org/officeDocument/2006/relationships/slideLayout" Target="../slideLayouts/slideLayout29.xml"/><Relationship Id="rId26" Type="http://schemas.openxmlformats.org/officeDocument/2006/relationships/tags" Target="../tags/tag85.xml"/><Relationship Id="rId25" Type="http://schemas.openxmlformats.org/officeDocument/2006/relationships/image" Target="../media/image17.png"/><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73.xml"/><Relationship Id="rId19" Type="http://schemas.openxmlformats.org/officeDocument/2006/relationships/tags" Target="../tags/tag79.xml"/><Relationship Id="rId18" Type="http://schemas.openxmlformats.org/officeDocument/2006/relationships/image" Target="../media/image1.png"/><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tags" Target="../tags/tag88.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tags" Target="../tags/tag87.xml"/><Relationship Id="rId27" Type="http://schemas.openxmlformats.org/officeDocument/2006/relationships/slideLayout" Target="../slideLayouts/slideLayout18.xml"/><Relationship Id="rId26" Type="http://schemas.openxmlformats.org/officeDocument/2006/relationships/tags" Target="../tags/tag98.xml"/><Relationship Id="rId25" Type="http://schemas.openxmlformats.org/officeDocument/2006/relationships/image" Target="../media/image17.png"/><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86.xml"/><Relationship Id="rId19" Type="http://schemas.openxmlformats.org/officeDocument/2006/relationships/tags" Target="../tags/tag92.xml"/><Relationship Id="rId18" Type="http://schemas.openxmlformats.org/officeDocument/2006/relationships/image" Target="../media/image1.png"/><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03.xml"/><Relationship Id="rId5" Type="http://schemas.openxmlformats.org/officeDocument/2006/relationships/image" Target="../media/image1.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addr is None: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4751070" y="3970655"/>
            <a:ext cx="4995545" cy="521970"/>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当</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TTL exceed</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时，不需要严格判断</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packet_id == recv_id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rcRect r="51982"/>
          <a:stretch>
            <a:fillRect/>
          </a:stretch>
        </p:blipFill>
        <p:spPr>
          <a:xfrm>
            <a:off x="225425" y="1720215"/>
            <a:ext cx="4116070" cy="2110740"/>
          </a:xfrm>
          <a:prstGeom prst="rect">
            <a:avLst/>
          </a:prstGeom>
        </p:spPr>
      </p:pic>
      <p:pic>
        <p:nvPicPr>
          <p:cNvPr id="14" name="图片 13"/>
          <p:cNvPicPr>
            <a:picLocks noChangeAspect="1"/>
          </p:cNvPicPr>
          <p:nvPr/>
        </p:nvPicPr>
        <p:blipFill>
          <a:blip r:embed="rId23"/>
          <a:srcRect r="34079"/>
          <a:stretch>
            <a:fillRect/>
          </a:stretch>
        </p:blipFill>
        <p:spPr>
          <a:xfrm>
            <a:off x="127635" y="3927475"/>
            <a:ext cx="4213860" cy="2811145"/>
          </a:xfrm>
          <a:prstGeom prst="rect">
            <a:avLst/>
          </a:prstGeom>
        </p:spPr>
      </p:pic>
      <p:pic>
        <p:nvPicPr>
          <p:cNvPr id="15" name="图片 14"/>
          <p:cNvPicPr>
            <a:picLocks noChangeAspect="1"/>
          </p:cNvPicPr>
          <p:nvPr/>
        </p:nvPicPr>
        <p:blipFill>
          <a:blip r:embed="rId24"/>
          <a:stretch>
            <a:fillRect/>
          </a:stretch>
        </p:blipFill>
        <p:spPr>
          <a:xfrm>
            <a:off x="4525645" y="1570990"/>
            <a:ext cx="7143750" cy="2369820"/>
          </a:xfrm>
          <a:prstGeom prst="rect">
            <a:avLst/>
          </a:prstGeom>
        </p:spPr>
      </p:pic>
      <p:pic>
        <p:nvPicPr>
          <p:cNvPr id="16" name="图片 15"/>
          <p:cNvPicPr>
            <a:picLocks noChangeAspect="1"/>
          </p:cNvPicPr>
          <p:nvPr/>
        </p:nvPicPr>
        <p:blipFill>
          <a:blip r:embed="rId25"/>
          <a:stretch>
            <a:fillRect/>
          </a:stretch>
        </p:blipFill>
        <p:spPr>
          <a:xfrm>
            <a:off x="4897755" y="4450080"/>
            <a:ext cx="5234940" cy="234886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Network problem: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4" name="文本框 13"/>
          <p:cNvSpPr txBox="1"/>
          <p:nvPr/>
        </p:nvSpPr>
        <p:spPr>
          <a:xfrm>
            <a:off x="7095490" y="4753610"/>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Should close the proxy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 name="图片 1"/>
          <p:cNvPicPr>
            <a:picLocks noChangeAspect="1"/>
          </p:cNvPicPr>
          <p:nvPr/>
        </p:nvPicPr>
        <p:blipFill>
          <a:blip r:embed="rId22"/>
          <a:srcRect r="17686" b="9552"/>
          <a:stretch>
            <a:fillRect/>
          </a:stretch>
        </p:blipFill>
        <p:spPr>
          <a:xfrm>
            <a:off x="225425" y="1779905"/>
            <a:ext cx="5352415" cy="2740025"/>
          </a:xfrm>
          <a:prstGeom prst="rect">
            <a:avLst/>
          </a:prstGeom>
        </p:spPr>
      </p:pic>
      <p:pic>
        <p:nvPicPr>
          <p:cNvPr id="9" name="图片 8"/>
          <p:cNvPicPr>
            <a:picLocks noChangeAspect="1"/>
          </p:cNvPicPr>
          <p:nvPr/>
        </p:nvPicPr>
        <p:blipFill>
          <a:blip r:embed="rId23"/>
          <a:stretch>
            <a:fillRect/>
          </a:stretch>
        </p:blipFill>
        <p:spPr>
          <a:xfrm>
            <a:off x="5855970" y="1779905"/>
            <a:ext cx="5330190" cy="2950845"/>
          </a:xfrm>
          <a:prstGeom prst="rect">
            <a:avLst/>
          </a:prstGeom>
        </p:spPr>
      </p:pic>
      <p:pic>
        <p:nvPicPr>
          <p:cNvPr id="5" name="图片 4"/>
          <p:cNvPicPr>
            <a:picLocks noChangeAspect="1"/>
          </p:cNvPicPr>
          <p:nvPr/>
        </p:nvPicPr>
        <p:blipFill>
          <a:blip r:embed="rId24"/>
          <a:stretch>
            <a:fillRect/>
          </a:stretch>
        </p:blipFill>
        <p:spPr>
          <a:xfrm>
            <a:off x="225425" y="4519930"/>
            <a:ext cx="4170680" cy="2322830"/>
          </a:xfrm>
          <a:prstGeom prst="rect">
            <a:avLst/>
          </a:prstGeom>
        </p:spPr>
      </p:pic>
      <p:sp>
        <p:nvSpPr>
          <p:cNvPr id="6" name="文本框 5"/>
          <p:cNvSpPr txBox="1"/>
          <p:nvPr/>
        </p:nvSpPr>
        <p:spPr>
          <a:xfrm>
            <a:off x="4524375" y="6336030"/>
            <a:ext cx="3460750" cy="306705"/>
          </a:xfrm>
          <a:prstGeom prst="rect">
            <a:avLst/>
          </a:prstGeom>
          <a:noFill/>
        </p:spPr>
        <p:txBody>
          <a:bodyPr wrap="square" rtlCol="0" anchor="t">
            <a:spAutoFit/>
          </a:bodyPr>
          <a:p>
            <a:pPr algn="l">
              <a:buClrTx/>
              <a:buSzTx/>
              <a:buFontTx/>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本地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也可能超时</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Incorrected checksum</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切换为大端序</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2"/>
          <a:stretch>
            <a:fillRect/>
          </a:stretch>
        </p:blipFill>
        <p:spPr>
          <a:xfrm>
            <a:off x="5852160" y="2512060"/>
            <a:ext cx="6232525" cy="3942080"/>
          </a:xfrm>
          <a:prstGeom prst="rect">
            <a:avLst/>
          </a:prstGeom>
        </p:spPr>
      </p:pic>
      <p:pic>
        <p:nvPicPr>
          <p:cNvPr id="5" name="图片 4"/>
          <p:cNvPicPr>
            <a:picLocks noChangeAspect="1"/>
          </p:cNvPicPr>
          <p:nvPr/>
        </p:nvPicPr>
        <p:blipFill>
          <a:blip r:embed="rId23"/>
          <a:srcRect r="16317"/>
          <a:stretch>
            <a:fillRect/>
          </a:stretch>
        </p:blipFill>
        <p:spPr>
          <a:xfrm>
            <a:off x="127635" y="1994535"/>
            <a:ext cx="5705475" cy="372237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无权限访问</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&amp;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数据包包长为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0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2"/>
          <a:stretch>
            <a:fillRect/>
          </a:stretch>
        </p:blipFill>
        <p:spPr>
          <a:xfrm>
            <a:off x="127635" y="3927475"/>
            <a:ext cx="5728970" cy="2901315"/>
          </a:xfrm>
          <a:prstGeom prst="rect">
            <a:avLst/>
          </a:prstGeom>
        </p:spPr>
      </p:pic>
      <p:pic>
        <p:nvPicPr>
          <p:cNvPr id="5" name="图片 4"/>
          <p:cNvPicPr>
            <a:picLocks noChangeAspect="1"/>
          </p:cNvPicPr>
          <p:nvPr/>
        </p:nvPicPr>
        <p:blipFill>
          <a:blip r:embed="rId23"/>
          <a:stretch>
            <a:fillRect/>
          </a:stretch>
        </p:blipFill>
        <p:spPr>
          <a:xfrm>
            <a:off x="127635" y="1779905"/>
            <a:ext cx="6240780" cy="2090420"/>
          </a:xfrm>
          <a:prstGeom prst="rect">
            <a:avLst/>
          </a:prstGeom>
        </p:spPr>
      </p:pic>
      <p:sp>
        <p:nvSpPr>
          <p:cNvPr id="6" name="文本框 5"/>
          <p:cNvSpPr txBox="1"/>
          <p:nvPr/>
        </p:nvSpPr>
        <p:spPr>
          <a:xfrm>
            <a:off x="7199630" y="2032000"/>
            <a:ext cx="4064000" cy="368300"/>
          </a:xfrm>
          <a:prstGeom prst="rect">
            <a:avLst/>
          </a:prstGeom>
          <a:noFill/>
        </p:spPr>
        <p:txBody>
          <a:bodyPr wrap="square" rtlCol="0">
            <a:spAutoFit/>
          </a:bodyPr>
          <a:p>
            <a:r>
              <a:rPr lang="zh-CN" altLang="en-US"/>
              <a:t>管理员身份运行</a:t>
            </a:r>
            <a:endParaRPr lang="zh-CN" altLang="en-US"/>
          </a:p>
        </p:txBody>
      </p:sp>
      <p:pic>
        <p:nvPicPr>
          <p:cNvPr id="20" name="图片 19"/>
          <p:cNvPicPr>
            <a:picLocks noChangeAspect="1"/>
          </p:cNvPicPr>
          <p:nvPr/>
        </p:nvPicPr>
        <p:blipFill>
          <a:blip r:embed="rId24"/>
          <a:stretch>
            <a:fillRect/>
          </a:stretch>
        </p:blipFill>
        <p:spPr>
          <a:xfrm>
            <a:off x="6640830" y="3822065"/>
            <a:ext cx="5028565" cy="298704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781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Solution: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1" name="图片 20"/>
          <p:cNvPicPr>
            <a:picLocks noChangeAspect="1"/>
          </p:cNvPicPr>
          <p:nvPr/>
        </p:nvPicPr>
        <p:blipFill>
          <a:blip r:embed="rId22"/>
          <a:stretch>
            <a:fillRect/>
          </a:stretch>
        </p:blipFill>
        <p:spPr>
          <a:xfrm>
            <a:off x="333375" y="1779905"/>
            <a:ext cx="9457055" cy="437769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82550" y="1779905"/>
            <a:ext cx="6983095" cy="4185920"/>
          </a:xfrm>
          <a:prstGeom prst="rect">
            <a:avLst/>
          </a:prstGeom>
        </p:spPr>
      </p:pic>
      <p:sp>
        <p:nvSpPr>
          <p:cNvPr id="5" name="文本框 4"/>
          <p:cNvSpPr txBox="1"/>
          <p:nvPr/>
        </p:nvSpPr>
        <p:spPr>
          <a:xfrm>
            <a:off x="7508240" y="5847715"/>
            <a:ext cx="4370705" cy="922020"/>
          </a:xfrm>
          <a:prstGeom prst="rect">
            <a:avLst/>
          </a:prstGeom>
          <a:noFill/>
        </p:spPr>
        <p:txBody>
          <a:bodyPr wrap="square" rtlCol="0" anchor="t">
            <a:spAutoFit/>
          </a:bodyPr>
          <a:p>
            <a:r>
              <a:rPr lang="en-US" altLang="zh-CN">
                <a:sym typeface="+mn-ea"/>
              </a:rPr>
              <a:t>UDP</a:t>
            </a:r>
            <a:r>
              <a:rPr lang="zh-CN" altLang="en-US">
                <a:sym typeface="+mn-ea"/>
              </a:rPr>
              <a:t>：</a:t>
            </a:r>
            <a:r>
              <a:rPr lang="en-US" altLang="zh-CN">
                <a:sym typeface="+mn-ea"/>
              </a:rPr>
              <a:t> icmp_type=0</a:t>
            </a:r>
            <a:r>
              <a:rPr lang="zh-CN" altLang="en-US">
                <a:sym typeface="+mn-ea"/>
              </a:rPr>
              <a:t>，</a:t>
            </a:r>
            <a:r>
              <a:rPr lang="en-US" altLang="zh-CN">
                <a:sym typeface="+mn-ea"/>
              </a:rPr>
              <a:t>code=53</a:t>
            </a:r>
            <a:endParaRPr lang="en-US" altLang="zh-CN">
              <a:sym typeface="+mn-ea"/>
            </a:endParaRPr>
          </a:p>
          <a:p>
            <a:r>
              <a:rPr lang="en-US" altLang="zh-CN">
                <a:sym typeface="+mn-ea"/>
              </a:rPr>
              <a:t>socket timeout </a:t>
            </a:r>
            <a:r>
              <a:rPr lang="zh-CN" altLang="en-US">
                <a:sym typeface="+mn-ea"/>
              </a:rPr>
              <a:t>是网络问题</a:t>
            </a:r>
            <a:r>
              <a:rPr lang="zh-CN" altLang="en-US">
                <a:sym typeface="+mn-ea"/>
              </a:rPr>
              <a:t>，取消代理</a:t>
            </a:r>
            <a:endParaRPr lang="zh-CN" altLang="en-US">
              <a:sym typeface="+mn-ea"/>
            </a:endParaRPr>
          </a:p>
          <a:p>
            <a:endParaRPr lang="zh-CN" altLang="en-US">
              <a:sym typeface="+mn-ea"/>
            </a:endParaRPr>
          </a:p>
        </p:txBody>
      </p:sp>
      <p:pic>
        <p:nvPicPr>
          <p:cNvPr id="6" name="图片 5"/>
          <p:cNvPicPr/>
          <p:nvPr/>
        </p:nvPicPr>
        <p:blipFill>
          <a:blip r:embed="rId23">
            <a:extLst>
              <a:ext uri="{96DAC541-7B7A-43D3-8B79-37D633B846F1}">
                <asvg:svgBlip xmlns:asvg="http://schemas.microsoft.com/office/drawing/2016/SVG/main" r:embed="rId24"/>
              </a:ext>
            </a:extLst>
          </a:blip>
          <a:stretch>
            <a:fillRect/>
          </a:stretch>
        </p:blipFill>
        <p:spPr>
          <a:xfrm>
            <a:off x="5905500" y="3238500"/>
            <a:ext cx="381000" cy="381000"/>
          </a:xfrm>
          <a:prstGeom prst="rect">
            <a:avLst/>
          </a:prstGeom>
        </p:spPr>
      </p:pic>
      <p:pic>
        <p:nvPicPr>
          <p:cNvPr id="7" name="图片 6"/>
          <p:cNvPicPr>
            <a:picLocks noChangeAspect="1"/>
          </p:cNvPicPr>
          <p:nvPr/>
        </p:nvPicPr>
        <p:blipFill>
          <a:blip r:embed="rId25"/>
          <a:stretch>
            <a:fillRect/>
          </a:stretch>
        </p:blipFill>
        <p:spPr>
          <a:xfrm>
            <a:off x="7216775" y="1779905"/>
            <a:ext cx="4309745" cy="374713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6140" y="1710934"/>
            <a:ext cx="1700104" cy="3379451"/>
            <a:chOff x="895585" y="12395"/>
            <a:chExt cx="1700104" cy="3379451"/>
          </a:xfrm>
        </p:grpSpPr>
        <p:sp>
          <p:nvSpPr>
            <p:cNvPr id="4" name="矩形 3"/>
            <p:cNvSpPr/>
            <p:nvPr>
              <p:custDataLst>
                <p:tags r:id="rId2"/>
              </p:custDataLst>
            </p:nvPr>
          </p:nvSpPr>
          <p:spPr>
            <a:xfrm>
              <a:off x="895585" y="395971"/>
              <a:ext cx="1415772" cy="2447145"/>
            </a:xfrm>
            <a:prstGeom prst="rect">
              <a:avLst/>
            </a:prstGeom>
          </p:spPr>
          <p:txBody>
            <a:bodyPr vert="eaVert" wrap="none">
              <a:spAutoFit/>
            </a:bodyPr>
            <a:lstStyle/>
            <a:p>
              <a:pPr algn="ctr"/>
              <a:r>
                <a:rPr lang="zh-CN" altLang="en-US" sz="8000" dirty="0">
                  <a:solidFill>
                    <a:schemeClr val="lt1"/>
                  </a:solidFill>
                  <a:latin typeface="叶根友刀锋黑草" panose="02010601030101010101" pitchFamily="2" charset="-122"/>
                  <a:ea typeface="叶根友刀锋黑草" panose="02010601030101010101" pitchFamily="2" charset="-122"/>
                </a:rPr>
                <a:t>目 录</a:t>
              </a: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490465" y="1286622"/>
              <a:ext cx="3379451" cy="830997"/>
            </a:xfrm>
            <a:prstGeom prst="rect">
              <a:avLst/>
            </a:prstGeom>
          </p:spPr>
          <p:txBody>
            <a:bodyPr wrap="none">
              <a:spAutoFit/>
            </a:bodyPr>
            <a:lstStyle/>
            <a:p>
              <a:pPr algn="ctr"/>
              <a:r>
                <a:rPr lang="en-US" altLang="zh-CN" sz="48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48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Process</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259434" cy="1129095"/>
            <a:chOff x="4772112" y="3120024"/>
            <a:chExt cx="3471101"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088219"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7951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8" name="图片 7"/>
          <p:cNvPicPr>
            <a:picLocks noChangeAspect="1"/>
          </p:cNvPicPr>
          <p:nvPr/>
        </p:nvPicPr>
        <p:blipFill>
          <a:blip r:embed="rId22"/>
          <a:stretch>
            <a:fillRect/>
          </a:stretch>
        </p:blipFill>
        <p:spPr>
          <a:xfrm>
            <a:off x="213995" y="2263140"/>
            <a:ext cx="5784215" cy="2240915"/>
          </a:xfrm>
          <a:prstGeom prst="rect">
            <a:avLst/>
          </a:prstGeom>
        </p:spPr>
      </p:pic>
      <p:sp>
        <p:nvSpPr>
          <p:cNvPr id="9" name="文本框 8"/>
          <p:cNvSpPr txBox="1"/>
          <p:nvPr/>
        </p:nvSpPr>
        <p:spPr>
          <a:xfrm>
            <a:off x="225425" y="1811655"/>
            <a:ext cx="609600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切换套接字：</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SOCK_RAW -&gt; SOCK_DGRAM</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3"/>
          <a:srcRect r="6136"/>
          <a:stretch>
            <a:fillRect/>
          </a:stretch>
        </p:blipFill>
        <p:spPr>
          <a:xfrm>
            <a:off x="0" y="5399405"/>
            <a:ext cx="6132195" cy="608965"/>
          </a:xfrm>
          <a:prstGeom prst="rect">
            <a:avLst/>
          </a:prstGeom>
        </p:spPr>
      </p:pic>
      <p:pic>
        <p:nvPicPr>
          <p:cNvPr id="11" name="图片 10"/>
          <p:cNvPicPr>
            <a:picLocks noChangeAspect="1"/>
          </p:cNvPicPr>
          <p:nvPr/>
        </p:nvPicPr>
        <p:blipFill>
          <a:blip r:embed="rId24"/>
          <a:stretch>
            <a:fillRect/>
          </a:stretch>
        </p:blipFill>
        <p:spPr>
          <a:xfrm>
            <a:off x="6639560" y="1946275"/>
            <a:ext cx="4841240" cy="3304540"/>
          </a:xfrm>
          <a:prstGeom prst="rect">
            <a:avLst/>
          </a:prstGeom>
        </p:spPr>
      </p:pic>
      <p:sp>
        <p:nvSpPr>
          <p:cNvPr id="12" name="文本框 11"/>
          <p:cNvSpPr txBox="1"/>
          <p:nvPr/>
        </p:nvSpPr>
        <p:spPr>
          <a:xfrm>
            <a:off x="6709410" y="1549400"/>
            <a:ext cx="6096000"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3" name="文本框 12"/>
          <p:cNvSpPr txBox="1"/>
          <p:nvPr/>
        </p:nvSpPr>
        <p:spPr>
          <a:xfrm>
            <a:off x="225425" y="4944110"/>
            <a:ext cx="3612515" cy="31559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Microsoft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开发文档：</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65989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返回包为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DNS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类型</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9" name="文本框 8"/>
          <p:cNvSpPr txBox="1"/>
          <p:nvPr/>
        </p:nvSpPr>
        <p:spPr>
          <a:xfrm>
            <a:off x="213995" y="1779905"/>
            <a:ext cx="5064760" cy="794385"/>
          </a:xfrm>
          <a:prstGeom prst="rect">
            <a:avLst/>
          </a:prstGeom>
          <a:noFill/>
        </p:spPr>
        <p:txBody>
          <a:bodyPr wrap="square" rtlCol="0" anchor="t">
            <a:no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切换</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OS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Windows -&gt; Linux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New Error occured: WinError 10052 -&gt; Socket timeout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tretch>
            <a:fillRect/>
          </a:stretch>
        </p:blipFill>
        <p:spPr>
          <a:xfrm>
            <a:off x="127635" y="2612390"/>
            <a:ext cx="5241290" cy="2993390"/>
          </a:xfrm>
          <a:prstGeom prst="rect">
            <a:avLst/>
          </a:prstGeom>
        </p:spPr>
      </p:pic>
      <p:pic>
        <p:nvPicPr>
          <p:cNvPr id="6" name="图片 5"/>
          <p:cNvPicPr>
            <a:picLocks noChangeAspect="1"/>
          </p:cNvPicPr>
          <p:nvPr/>
        </p:nvPicPr>
        <p:blipFill>
          <a:blip r:embed="rId23"/>
          <a:stretch>
            <a:fillRect/>
          </a:stretch>
        </p:blipFill>
        <p:spPr>
          <a:xfrm>
            <a:off x="5680710" y="3528060"/>
            <a:ext cx="5870575" cy="1390650"/>
          </a:xfrm>
          <a:prstGeom prst="rect">
            <a:avLst/>
          </a:prstGeom>
        </p:spPr>
      </p:pic>
      <p:sp>
        <p:nvSpPr>
          <p:cNvPr id="2" name="文本框 1"/>
          <p:cNvSpPr txBox="1"/>
          <p:nvPr/>
        </p:nvSpPr>
        <p:spPr>
          <a:xfrm>
            <a:off x="5711825" y="2558415"/>
            <a:ext cx="6096000" cy="73723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No solution!</a:t>
            </a:r>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89230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6.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到达目标主机后只返回一次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TLL</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（不返回</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次）</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文本框 1"/>
          <p:cNvSpPr txBox="1"/>
          <p:nvPr/>
        </p:nvSpPr>
        <p:spPr>
          <a:xfrm>
            <a:off x="5711825" y="1471295"/>
            <a:ext cx="3950335" cy="75755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new constraint condition:</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2"/>
          <a:stretch>
            <a:fillRect/>
          </a:stretch>
        </p:blipFill>
        <p:spPr>
          <a:xfrm>
            <a:off x="127635" y="1838960"/>
            <a:ext cx="5302250" cy="1916430"/>
          </a:xfrm>
          <a:prstGeom prst="rect">
            <a:avLst/>
          </a:prstGeom>
        </p:spPr>
      </p:pic>
      <p:pic>
        <p:nvPicPr>
          <p:cNvPr id="8" name="图片 7"/>
          <p:cNvPicPr>
            <a:picLocks noChangeAspect="1"/>
          </p:cNvPicPr>
          <p:nvPr/>
        </p:nvPicPr>
        <p:blipFill>
          <a:blip r:embed="rId23"/>
          <a:stretch>
            <a:fillRect/>
          </a:stretch>
        </p:blipFill>
        <p:spPr>
          <a:xfrm>
            <a:off x="5762625" y="2309495"/>
            <a:ext cx="6277610" cy="1153795"/>
          </a:xfrm>
          <a:prstGeom prst="rect">
            <a:avLst/>
          </a:prstGeom>
        </p:spPr>
      </p:pic>
      <p:pic>
        <p:nvPicPr>
          <p:cNvPr id="10" name="图片 9"/>
          <p:cNvPicPr>
            <a:picLocks noChangeAspect="1"/>
          </p:cNvPicPr>
          <p:nvPr/>
        </p:nvPicPr>
        <p:blipFill>
          <a:blip r:embed="rId24"/>
          <a:stretch>
            <a:fillRect/>
          </a:stretch>
        </p:blipFill>
        <p:spPr>
          <a:xfrm>
            <a:off x="127635" y="4423410"/>
            <a:ext cx="5611495" cy="1968500"/>
          </a:xfrm>
          <a:prstGeom prst="rect">
            <a:avLst/>
          </a:prstGeom>
        </p:spPr>
      </p:pic>
      <p:sp>
        <p:nvSpPr>
          <p:cNvPr id="11" name="文本框 10"/>
          <p:cNvSpPr txBox="1"/>
          <p:nvPr/>
        </p:nvSpPr>
        <p:spPr>
          <a:xfrm>
            <a:off x="127635" y="3828415"/>
            <a:ext cx="4890770" cy="521970"/>
          </a:xfrm>
          <a:prstGeom prst="rect">
            <a:avLst/>
          </a:prstGeom>
          <a:noFill/>
        </p:spPr>
        <p:txBody>
          <a:bodyPr wrap="square" rtlCol="0" anchor="t">
            <a:spAutoFit/>
          </a:bodyPr>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成功返回了</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TTL</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But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重复打印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“We’ve reached our destination”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2" name="文本框 11"/>
          <p:cNvSpPr txBox="1"/>
          <p:nvPr/>
        </p:nvSpPr>
        <p:spPr>
          <a:xfrm>
            <a:off x="5959475" y="3828415"/>
            <a:ext cx="6096000" cy="306705"/>
          </a:xfrm>
          <a:prstGeom prst="rect">
            <a:avLst/>
          </a:prstGeom>
          <a:noFill/>
        </p:spPr>
        <p:txBody>
          <a:bodyPr wrap="square" rtlCol="0" anchor="t">
            <a:spAutoFit/>
          </a:bodyPr>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local stop flag:</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4" name="图片 13"/>
          <p:cNvPicPr>
            <a:picLocks noChangeAspect="1"/>
          </p:cNvPicPr>
          <p:nvPr/>
        </p:nvPicPr>
        <p:blipFill>
          <a:blip r:embed="rId25"/>
          <a:stretch>
            <a:fillRect/>
          </a:stretch>
        </p:blipFill>
        <p:spPr>
          <a:xfrm>
            <a:off x="5826760" y="4357370"/>
            <a:ext cx="6149340" cy="240601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0" name="文本框 9"/>
          <p:cNvSpPr txBox="1"/>
          <p:nvPr/>
        </p:nvSpPr>
        <p:spPr>
          <a:xfrm>
            <a:off x="1733550" y="3552190"/>
            <a:ext cx="2205355"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进度条显示，美化输出</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1" name="文本框 10"/>
          <p:cNvSpPr txBox="1"/>
          <p:nvPr/>
        </p:nvSpPr>
        <p:spPr>
          <a:xfrm>
            <a:off x="1898650" y="6468745"/>
            <a:ext cx="1252855"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RTT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可视化</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3" name="图片 12"/>
          <p:cNvPicPr>
            <a:picLocks noChangeAspect="1"/>
          </p:cNvPicPr>
          <p:nvPr/>
        </p:nvPicPr>
        <p:blipFill>
          <a:blip r:embed="rId22"/>
          <a:stretch>
            <a:fillRect/>
          </a:stretch>
        </p:blipFill>
        <p:spPr>
          <a:xfrm>
            <a:off x="6141085" y="1607185"/>
            <a:ext cx="4894580" cy="2983865"/>
          </a:xfrm>
          <a:prstGeom prst="rect">
            <a:avLst/>
          </a:prstGeom>
        </p:spPr>
      </p:pic>
      <p:sp>
        <p:nvSpPr>
          <p:cNvPr id="14" name="文本框 13"/>
          <p:cNvSpPr txBox="1"/>
          <p:nvPr/>
        </p:nvSpPr>
        <p:spPr>
          <a:xfrm>
            <a:off x="7545070" y="4668520"/>
            <a:ext cx="2872740" cy="306705"/>
          </a:xfrm>
          <a:prstGeom prst="rect">
            <a:avLst/>
          </a:prstGeom>
          <a:noFill/>
        </p:spPr>
        <p:txBody>
          <a:bodyPr wrap="square" rtlCol="0" anchor="t">
            <a:spAutoFit/>
          </a:bodyPr>
          <a:p>
            <a:r>
              <a:rPr 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存储路径信息：</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json / csv</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3"/>
          <a:stretch>
            <a:fillRect/>
          </a:stretch>
        </p:blipFill>
        <p:spPr>
          <a:xfrm>
            <a:off x="734060" y="1779905"/>
            <a:ext cx="3975100" cy="1729740"/>
          </a:xfrm>
          <a:prstGeom prst="rect">
            <a:avLst/>
          </a:prstGeom>
        </p:spPr>
      </p:pic>
      <p:pic>
        <p:nvPicPr>
          <p:cNvPr id="5" name="图片 4"/>
          <p:cNvPicPr>
            <a:picLocks noChangeAspect="1"/>
          </p:cNvPicPr>
          <p:nvPr/>
        </p:nvPicPr>
        <p:blipFill>
          <a:blip r:embed="rId24"/>
          <a:srcRect l="1148"/>
          <a:stretch>
            <a:fillRect/>
          </a:stretch>
        </p:blipFill>
        <p:spPr>
          <a:xfrm>
            <a:off x="426720" y="3974465"/>
            <a:ext cx="4484370" cy="244856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7176135" y="3787775"/>
            <a:ext cx="4375785" cy="2453640"/>
          </a:xfrm>
          <a:prstGeom prst="rect">
            <a:avLst/>
          </a:prstGeom>
        </p:spPr>
      </p:pic>
      <p:sp>
        <p:nvSpPr>
          <p:cNvPr id="7" name="文本框 6"/>
          <p:cNvSpPr txBox="1"/>
          <p:nvPr/>
        </p:nvSpPr>
        <p:spPr>
          <a:xfrm>
            <a:off x="1188085" y="5029200"/>
            <a:ext cx="370713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多线程异步：</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大幅提高</a:t>
            </a: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的效率</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9" name="图片 8"/>
          <p:cNvPicPr>
            <a:picLocks noChangeAspect="1"/>
          </p:cNvPicPr>
          <p:nvPr/>
        </p:nvPicPr>
        <p:blipFill>
          <a:blip r:embed="rId23"/>
          <a:stretch>
            <a:fillRect/>
          </a:stretch>
        </p:blipFill>
        <p:spPr>
          <a:xfrm>
            <a:off x="261620" y="3007360"/>
            <a:ext cx="6297930" cy="283845"/>
          </a:xfrm>
          <a:prstGeom prst="rect">
            <a:avLst/>
          </a:prstGeom>
        </p:spPr>
      </p:pic>
      <p:sp>
        <p:nvSpPr>
          <p:cNvPr id="12" name="文本框 11"/>
          <p:cNvSpPr txBox="1"/>
          <p:nvPr/>
        </p:nvSpPr>
        <p:spPr>
          <a:xfrm>
            <a:off x="2299335" y="3291205"/>
            <a:ext cx="159512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个自定义参数</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5" name="图片 14"/>
          <p:cNvPicPr>
            <a:picLocks noChangeAspect="1"/>
          </p:cNvPicPr>
          <p:nvPr/>
        </p:nvPicPr>
        <p:blipFill>
          <a:blip r:embed="rId24"/>
          <a:stretch>
            <a:fillRect/>
          </a:stretch>
        </p:blipFill>
        <p:spPr>
          <a:xfrm>
            <a:off x="380365" y="3680460"/>
            <a:ext cx="5784850" cy="1189355"/>
          </a:xfrm>
          <a:prstGeom prst="rect">
            <a:avLst/>
          </a:prstGeom>
        </p:spPr>
      </p:pic>
      <p:pic>
        <p:nvPicPr>
          <p:cNvPr id="16" name="图片 15"/>
          <p:cNvPicPr>
            <a:picLocks noChangeAspect="1"/>
          </p:cNvPicPr>
          <p:nvPr/>
        </p:nvPicPr>
        <p:blipFill>
          <a:blip r:embed="rId25"/>
          <a:stretch>
            <a:fillRect/>
          </a:stretch>
        </p:blipFill>
        <p:spPr>
          <a:xfrm>
            <a:off x="296545" y="6094730"/>
            <a:ext cx="5596255" cy="194945"/>
          </a:xfrm>
          <a:prstGeom prst="rect">
            <a:avLst/>
          </a:prstGeom>
        </p:spPr>
      </p:pic>
      <p:pic>
        <p:nvPicPr>
          <p:cNvPr id="17" name="图片 16"/>
          <p:cNvPicPr>
            <a:picLocks noChangeAspect="1"/>
          </p:cNvPicPr>
          <p:nvPr/>
        </p:nvPicPr>
        <p:blipFill>
          <a:blip r:embed="rId26"/>
          <a:stretch>
            <a:fillRect/>
          </a:stretch>
        </p:blipFill>
        <p:spPr>
          <a:xfrm>
            <a:off x="1128395" y="5370195"/>
            <a:ext cx="3826510" cy="369570"/>
          </a:xfrm>
          <a:prstGeom prst="rect">
            <a:avLst/>
          </a:prstGeom>
        </p:spPr>
      </p:pic>
      <p:sp>
        <p:nvSpPr>
          <p:cNvPr id="18" name="下箭头 17"/>
          <p:cNvSpPr/>
          <p:nvPr/>
        </p:nvSpPr>
        <p:spPr>
          <a:xfrm>
            <a:off x="2800985" y="5787390"/>
            <a:ext cx="185420" cy="25971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1070610" y="6417945"/>
            <a:ext cx="432816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 </a:t>
            </a:r>
            <a:r>
              <a:rPr 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用时：</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337 s -&gt; </a:t>
            </a: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1 s </a:t>
            </a:r>
            <a:r>
              <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内</a:t>
            </a:r>
            <a:endParaRPr lang="zh-CN"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2" name="图片 21"/>
          <p:cNvPicPr>
            <a:picLocks noChangeAspect="1"/>
          </p:cNvPicPr>
          <p:nvPr/>
        </p:nvPicPr>
        <p:blipFill>
          <a:blip r:embed="rId27"/>
          <a:stretch>
            <a:fillRect/>
          </a:stretch>
        </p:blipFill>
        <p:spPr>
          <a:xfrm>
            <a:off x="479425" y="1908810"/>
            <a:ext cx="5740400" cy="1029970"/>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8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6"/>
          <a:stretch>
            <a:fillRect/>
          </a:stretch>
        </p:blipFill>
        <p:spPr>
          <a:xfrm>
            <a:off x="7101205" y="1558290"/>
            <a:ext cx="4486275" cy="2709545"/>
          </a:xfrm>
          <a:prstGeom prst="rect">
            <a:avLst/>
          </a:prstGeom>
        </p:spPr>
      </p:pic>
      <p:pic>
        <p:nvPicPr>
          <p:cNvPr id="2" name="图片 1"/>
          <p:cNvPicPr>
            <a:picLocks noChangeAspect="1"/>
          </p:cNvPicPr>
          <p:nvPr/>
        </p:nvPicPr>
        <p:blipFill>
          <a:blip r:embed="rId17"/>
          <a:srcRect t="10398" r="931"/>
          <a:stretch>
            <a:fillRect/>
          </a:stretch>
        </p:blipFill>
        <p:spPr>
          <a:xfrm>
            <a:off x="266065" y="1642745"/>
            <a:ext cx="6158865" cy="2361565"/>
          </a:xfrm>
          <a:prstGeom prst="rect">
            <a:avLst/>
          </a:prstGeom>
        </p:spPr>
      </p:pic>
      <p:pic>
        <p:nvPicPr>
          <p:cNvPr id="8" name="图片 7"/>
          <p:cNvPicPr>
            <a:picLocks noChangeAspect="1"/>
          </p:cNvPicPr>
          <p:nvPr/>
        </p:nvPicPr>
        <p:blipFill>
          <a:blip r:embed="rId18"/>
          <a:stretch>
            <a:fillRect/>
          </a:stretch>
        </p:blipFill>
        <p:spPr>
          <a:xfrm>
            <a:off x="346075" y="4153535"/>
            <a:ext cx="6078855" cy="1789430"/>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02399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RTT for each TTL</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16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a:t>
            </a: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(Efficient Option)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Extensive testing</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in Win &amp; linux</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(json &amp; csv)</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6"/>
          <a:stretch>
            <a:fillRect/>
          </a:stretch>
        </p:blipFill>
        <p:spPr>
          <a:xfrm>
            <a:off x="9025890" y="2639695"/>
            <a:ext cx="2291080" cy="1285240"/>
          </a:xfrm>
          <a:prstGeom prst="rect">
            <a:avLst/>
          </a:prstGeom>
        </p:spPr>
      </p:pic>
      <p:pic>
        <p:nvPicPr>
          <p:cNvPr id="7" name="图片 6"/>
          <p:cNvPicPr>
            <a:picLocks noChangeAspect="1"/>
          </p:cNvPicPr>
          <p:nvPr/>
        </p:nvPicPr>
        <p:blipFill>
          <a:blip r:embed="rId17"/>
          <a:srcRect l="1148"/>
          <a:stretch>
            <a:fillRect/>
          </a:stretch>
        </p:blipFill>
        <p:spPr>
          <a:xfrm>
            <a:off x="8763635" y="1198880"/>
            <a:ext cx="2426970" cy="1325880"/>
          </a:xfrm>
          <a:prstGeom prst="rect">
            <a:avLst/>
          </a:prstGeom>
        </p:spPr>
      </p:pic>
      <p:pic>
        <p:nvPicPr>
          <p:cNvPr id="13" name="图片 12"/>
          <p:cNvPicPr>
            <a:picLocks noChangeAspect="1"/>
          </p:cNvPicPr>
          <p:nvPr/>
        </p:nvPicPr>
        <p:blipFill>
          <a:blip r:embed="rId18"/>
          <a:stretch>
            <a:fillRect/>
          </a:stretch>
        </p:blipFill>
        <p:spPr>
          <a:xfrm>
            <a:off x="4244975" y="4362450"/>
            <a:ext cx="3975100" cy="1729740"/>
          </a:xfrm>
          <a:prstGeom prst="rect">
            <a:avLst/>
          </a:prstGeom>
        </p:spPr>
      </p:pic>
      <p:pic>
        <p:nvPicPr>
          <p:cNvPr id="14" name="图片 13"/>
          <p:cNvPicPr>
            <a:picLocks noChangeAspect="1"/>
          </p:cNvPicPr>
          <p:nvPr/>
        </p:nvPicPr>
        <p:blipFill>
          <a:blip r:embed="rId19"/>
          <a:stretch>
            <a:fillRect/>
          </a:stretch>
        </p:blipFill>
        <p:spPr>
          <a:xfrm>
            <a:off x="4368800" y="6299835"/>
            <a:ext cx="7439025" cy="335280"/>
          </a:xfrm>
          <a:prstGeom prst="rect">
            <a:avLst/>
          </a:prstGeom>
        </p:spPr>
      </p:pic>
      <p:pic>
        <p:nvPicPr>
          <p:cNvPr id="15" name="图片 14"/>
          <p:cNvPicPr>
            <a:picLocks noChangeAspect="1"/>
          </p:cNvPicPr>
          <p:nvPr/>
        </p:nvPicPr>
        <p:blipFill>
          <a:blip r:embed="rId20"/>
          <a:stretch>
            <a:fillRect/>
          </a:stretch>
        </p:blipFill>
        <p:spPr>
          <a:xfrm>
            <a:off x="8606155" y="4239260"/>
            <a:ext cx="3195320" cy="1948180"/>
          </a:xfrm>
          <a:prstGeom prst="rect">
            <a:avLst/>
          </a:prstGeom>
        </p:spPr>
      </p:pic>
      <p:pic>
        <p:nvPicPr>
          <p:cNvPr id="16" name="图片 15"/>
          <p:cNvPicPr>
            <a:picLocks noChangeAspect="1"/>
          </p:cNvPicPr>
          <p:nvPr/>
        </p:nvPicPr>
        <p:blipFill>
          <a:blip r:embed="rId21"/>
          <a:srcRect r="16317"/>
          <a:stretch>
            <a:fillRect/>
          </a:stretch>
        </p:blipFill>
        <p:spPr>
          <a:xfrm>
            <a:off x="5347970" y="1202055"/>
            <a:ext cx="3048000" cy="1988820"/>
          </a:xfrm>
          <a:prstGeom prst="rect">
            <a:avLst/>
          </a:prstGeom>
        </p:spPr>
      </p:pic>
      <p:pic>
        <p:nvPicPr>
          <p:cNvPr id="17" name="图片 16"/>
          <p:cNvPicPr>
            <a:picLocks noChangeAspect="1"/>
          </p:cNvPicPr>
          <p:nvPr/>
        </p:nvPicPr>
        <p:blipFill>
          <a:blip r:embed="rId22"/>
          <a:stretch>
            <a:fillRect/>
          </a:stretch>
        </p:blipFill>
        <p:spPr>
          <a:xfrm>
            <a:off x="4368800" y="3289300"/>
            <a:ext cx="4116705" cy="97536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260" y="302895"/>
            <a:ext cx="1527810"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矩形 48"/>
          <p:cNvSpPr/>
          <p:nvPr>
            <p:custDataLst>
              <p:tags r:id="rId20"/>
            </p:custDataLst>
          </p:nvPr>
        </p:nvSpPr>
        <p:spPr>
          <a:xfrm>
            <a:off x="909269" y="1563150"/>
            <a:ext cx="10203536" cy="315047"/>
          </a:xfrm>
          <a:prstGeom prst="rect">
            <a:avLst/>
          </a:prstGeom>
          <a:noFill/>
          <a:ln w="3175">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70C0"/>
              </a:buClr>
              <a:buFont typeface="Wingdings" panose="05000000000000000000" pitchFamily="2" charset="2"/>
              <a:buChar char="ü"/>
            </a:pPr>
            <a:r>
              <a:rPr lang="zh-CN" altLang="zh-CN" sz="1100" dirty="0">
                <a:solidFill>
                  <a:schemeClr val="dk1"/>
                </a:solidFill>
                <a:latin typeface="思源黑体 CN Medium" panose="020B0600000000000000" pitchFamily="34" charset="-122"/>
                <a:ea typeface="思源黑体 CN Medium" panose="020B0600000000000000" pitchFamily="34" charset="-122"/>
              </a:rPr>
              <a:t>关键点：</a:t>
            </a:r>
            <a:r>
              <a:rPr lang="zh-CN" altLang="en-US" sz="1100" dirty="0">
                <a:solidFill>
                  <a:schemeClr val="dk1"/>
                </a:solidFill>
                <a:latin typeface="思源黑体 CN Medium" panose="020B0600000000000000" pitchFamily="34" charset="-122"/>
                <a:ea typeface="思源黑体 CN Medium" panose="020B0600000000000000" pitchFamily="34" charset="-122"/>
              </a:rPr>
              <a:t>点击此处修改标题点击此处修改标题点击此处修改标题点击此处修改标题点击此处修改标题</a:t>
            </a:r>
            <a:endParaRPr lang="zh-CN" altLang="en-US" sz="1100" dirty="0">
              <a:solidFill>
                <a:schemeClr val="dk1"/>
              </a:solidFill>
              <a:latin typeface="思源黑体 CN Medium" panose="020B0600000000000000" pitchFamily="34" charset="-122"/>
              <a:ea typeface="思源黑体 CN Medium" panose="020B0600000000000000" pitchFamily="34" charset="-122"/>
            </a:endParaRPr>
          </a:p>
        </p:txBody>
      </p:sp>
      <p:sp>
        <p:nvSpPr>
          <p:cNvPr id="65" name="iconfont-11157-5276537"/>
          <p:cNvSpPr>
            <a:spLocks noChangeAspect="1"/>
          </p:cNvSpPr>
          <p:nvPr>
            <p:custDataLst>
              <p:tags r:id="rId21"/>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398905"/>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do one ping &amp; ping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multi-threaded processing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2"/>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3"/>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4"/>
            </p:custDataLst>
          </p:nvPr>
        </p:nvPicPr>
        <p:blipFill>
          <a:blip r:embed="rId25"/>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6"/>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3957955" cy="1579880"/>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Concurrency control</a:t>
            </a:r>
            <a:r>
              <a:rPr lang="en-US" altLang="zh-CN" sz="1400" dirty="0">
                <a:solidFill>
                  <a:srgbClr val="000000"/>
                </a:solidFill>
                <a:latin typeface="思源黑体 CN Medium" panose="020B0600000000000000" pitchFamily="34" charset="-122"/>
                <a:ea typeface="思源黑体 CN Medium" panose="020B0600000000000000" pitchFamily="34" charset="-122"/>
              </a:rPr>
              <a:t> &amp; </a:t>
            </a:r>
            <a:r>
              <a:rPr lang="zh-CN" altLang="en-US" sz="1400" dirty="0">
                <a:solidFill>
                  <a:srgbClr val="000000"/>
                </a:solidFill>
                <a:latin typeface="思源黑体 CN Medium" panose="020B0600000000000000" pitchFamily="34" charset="-122"/>
                <a:ea typeface="思源黑体 CN Medium" panose="020B0600000000000000" pitchFamily="34" charset="-122"/>
              </a:rPr>
              <a:t>RTT 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7"/>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2919095"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8"/>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2181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send </a:t>
            </a:r>
            <a:r>
              <a:rPr lang="zh-CN" altLang="en-US" sz="1400" dirty="0">
                <a:solidFill>
                  <a:srgbClr val="000000"/>
                </a:solidFill>
                <a:latin typeface="思源黑体 CN Medium" panose="020B0600000000000000" pitchFamily="34" charset="-122"/>
                <a:ea typeface="思源黑体 CN Medium" panose="020B0600000000000000" pitchFamily="34" charset="-122"/>
              </a:rPr>
              <a:t>&amp; receive function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delay calculation</a:t>
            </a:r>
            <a:r>
              <a:rPr lang="en-US" altLang="zh-CN" sz="1400" dirty="0">
                <a:solidFill>
                  <a:srgbClr val="000000"/>
                </a:solidFill>
                <a:latin typeface="思源黑体 CN Medium" panose="020B0600000000000000" pitchFamily="34" charset="-122"/>
                <a:ea typeface="思源黑体 CN Medium" panose="020B0600000000000000" pitchFamily="34" charset="-122"/>
              </a:rPr>
              <a:t>(min/max/avg)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Exception Handling Improvement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9"/>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ppt_x"/>
                                          </p:val>
                                        </p:tav>
                                        <p:tav tm="100000">
                                          <p:val>
                                            <p:strVal val="#ppt_x"/>
                                          </p:val>
                                        </p:tav>
                                      </p:tavLst>
                                    </p:anim>
                                    <p:anim calcmode="lin" valueType="num">
                                      <p:cBhvr additive="base">
                                        <p:cTn id="16" dur="500" fill="hold"/>
                                        <p:tgtEl>
                                          <p:spTgt spid="6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6" grpId="0"/>
      <p:bldP spid="76" grpId="0"/>
      <p:bldP spid="4"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 construction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矩形 12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6" name="图片 5"/>
          <p:cNvPicPr>
            <a:picLocks noChangeAspect="1"/>
          </p:cNvPicPr>
          <p:nvPr/>
        </p:nvPicPr>
        <p:blipFill>
          <a:blip r:embed="rId25"/>
          <a:stretch>
            <a:fillRect/>
          </a:stretch>
        </p:blipFill>
        <p:spPr>
          <a:xfrm>
            <a:off x="0" y="2418080"/>
            <a:ext cx="4956810" cy="2912110"/>
          </a:xfrm>
          <a:prstGeom prst="rect">
            <a:avLst/>
          </a:prstGeom>
        </p:spPr>
      </p:pic>
      <p:sp>
        <p:nvSpPr>
          <p:cNvPr id="7" name="文本框 6"/>
          <p:cNvSpPr txBox="1"/>
          <p:nvPr/>
        </p:nvSpPr>
        <p:spPr>
          <a:xfrm>
            <a:off x="1419860" y="3507740"/>
            <a:ext cx="1717040" cy="283845"/>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1998980" y="4289425"/>
            <a:ext cx="1534160" cy="306705"/>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994410" y="253619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200406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301371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sp>
        <p:nvSpPr>
          <p:cNvPr id="13" name="文本框 12"/>
          <p:cNvSpPr txBox="1"/>
          <p:nvPr/>
        </p:nvSpPr>
        <p:spPr>
          <a:xfrm>
            <a:off x="4202430" y="2418080"/>
            <a:ext cx="548005" cy="306705"/>
          </a:xfrm>
          <a:prstGeom prst="rect">
            <a:avLst/>
          </a:prstGeom>
          <a:noFill/>
        </p:spPr>
        <p:txBody>
          <a:bodyPr wrap="square" rtlCol="0">
            <a:spAutoFit/>
          </a:bodyPr>
          <a:p>
            <a:r>
              <a:rPr lang="en-US" altLang="zh-CN" sz="1400"/>
              <a:t>PC </a:t>
            </a:r>
            <a:r>
              <a:rPr lang="en-US" altLang="zh-CN" sz="1400"/>
              <a:t>B</a:t>
            </a:r>
            <a:endParaRPr lang="en-US" altLang="zh-CN" sz="1400"/>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fill="hold"/>
                                        <p:tgtEl>
                                          <p:spTgt spid="126"/>
                                        </p:tgtEl>
                                        <p:attrNameLst>
                                          <p:attrName>ppt_x</p:attrName>
                                        </p:attrNameLst>
                                      </p:cBhvr>
                                      <p:tavLst>
                                        <p:tav tm="0">
                                          <p:val>
                                            <p:strVal val="1+#ppt_w/2"/>
                                          </p:val>
                                        </p:tav>
                                        <p:tav tm="100000">
                                          <p:val>
                                            <p:strVal val="#ppt_x"/>
                                          </p:val>
                                        </p:tav>
                                      </p:tavLst>
                                    </p:anim>
                                    <p:anim calcmode="lin" valueType="num">
                                      <p:cBhvr additive="base">
                                        <p:cTn id="20" dur="500" fill="hold"/>
                                        <p:tgtEl>
                                          <p:spTgt spid="12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1+#ppt_w/2"/>
                                          </p:val>
                                        </p:tav>
                                        <p:tav tm="100000">
                                          <p:val>
                                            <p:strVal val="#ppt_x"/>
                                          </p:val>
                                        </p:tav>
                                      </p:tavLst>
                                    </p:anim>
                                    <p:anim calcmode="lin" valueType="num">
                                      <p:cBhvr additive="base">
                                        <p:cTn id="24" dur="500" fill="hold"/>
                                        <p:tgtEl>
                                          <p:spTgt spid="1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1+#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1+#ppt_w/2"/>
                                          </p:val>
                                        </p:tav>
                                        <p:tav tm="100000">
                                          <p:val>
                                            <p:strVal val="#ppt_x"/>
                                          </p:val>
                                        </p:tav>
                                      </p:tavLst>
                                    </p:anim>
                                    <p:anim calcmode="lin" valueType="num">
                                      <p:cBhvr additive="base">
                                        <p:cTn id="36" dur="500" fill="hold"/>
                                        <p:tgtEl>
                                          <p:spTgt spid="1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500" fill="hold"/>
                                        <p:tgtEl>
                                          <p:spTgt spid="133"/>
                                        </p:tgtEl>
                                        <p:attrNameLst>
                                          <p:attrName>ppt_x</p:attrName>
                                        </p:attrNameLst>
                                      </p:cBhvr>
                                      <p:tavLst>
                                        <p:tav tm="0">
                                          <p:val>
                                            <p:strVal val="1+#ppt_w/2"/>
                                          </p:val>
                                        </p:tav>
                                        <p:tav tm="100000">
                                          <p:val>
                                            <p:strVal val="#ppt_x"/>
                                          </p:val>
                                        </p:tav>
                                      </p:tavLst>
                                    </p:anim>
                                    <p:anim calcmode="lin" valueType="num">
                                      <p:cBhvr additive="base">
                                        <p:cTn id="40"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6" grpId="0"/>
      <p:bldP spid="127" grpId="0" bldLvl="0" animBg="1"/>
      <p:bldP spid="130" grpId="0"/>
      <p:bldP spid="131" grpId="0" bldLvl="0" animBg="1"/>
      <p:bldP spid="132" grpId="0"/>
      <p:bldP spid="1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矩形 12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6" name="图片 5"/>
          <p:cNvPicPr>
            <a:picLocks noChangeAspect="1"/>
          </p:cNvPicPr>
          <p:nvPr/>
        </p:nvPicPr>
        <p:blipFill>
          <a:blip r:embed="rId25"/>
          <a:stretch>
            <a:fillRect/>
          </a:stretch>
        </p:blipFill>
        <p:spPr>
          <a:xfrm>
            <a:off x="0" y="2418080"/>
            <a:ext cx="4956810" cy="2912110"/>
          </a:xfrm>
          <a:prstGeom prst="rect">
            <a:avLst/>
          </a:prstGeom>
        </p:spPr>
      </p:pic>
      <p:sp>
        <p:nvSpPr>
          <p:cNvPr id="7" name="文本框 6"/>
          <p:cNvSpPr txBox="1"/>
          <p:nvPr/>
        </p:nvSpPr>
        <p:spPr>
          <a:xfrm>
            <a:off x="1419860" y="3507740"/>
            <a:ext cx="1717040" cy="283845"/>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1998980" y="4289425"/>
            <a:ext cx="1534160" cy="306705"/>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994410" y="253619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200406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3013710" y="253619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sp>
        <p:nvSpPr>
          <p:cNvPr id="13" name="文本框 12"/>
          <p:cNvSpPr txBox="1"/>
          <p:nvPr/>
        </p:nvSpPr>
        <p:spPr>
          <a:xfrm>
            <a:off x="4202430" y="2418080"/>
            <a:ext cx="548005" cy="306705"/>
          </a:xfrm>
          <a:prstGeom prst="rect">
            <a:avLst/>
          </a:prstGeom>
          <a:noFill/>
        </p:spPr>
        <p:txBody>
          <a:bodyPr wrap="square" rtlCol="0">
            <a:spAutoFit/>
          </a:bodyPr>
          <a:p>
            <a:r>
              <a:rPr lang="en-US" altLang="zh-CN" sz="1400"/>
              <a:t>PC </a:t>
            </a:r>
            <a:r>
              <a:rPr lang="en-US" altLang="zh-CN" sz="1400"/>
              <a:t>B</a:t>
            </a:r>
            <a:endParaRPr lang="en-US" altLang="zh-CN" sz="1400"/>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fill="hold"/>
                                        <p:tgtEl>
                                          <p:spTgt spid="126"/>
                                        </p:tgtEl>
                                        <p:attrNameLst>
                                          <p:attrName>ppt_x</p:attrName>
                                        </p:attrNameLst>
                                      </p:cBhvr>
                                      <p:tavLst>
                                        <p:tav tm="0">
                                          <p:val>
                                            <p:strVal val="1+#ppt_w/2"/>
                                          </p:val>
                                        </p:tav>
                                        <p:tav tm="100000">
                                          <p:val>
                                            <p:strVal val="#ppt_x"/>
                                          </p:val>
                                        </p:tav>
                                      </p:tavLst>
                                    </p:anim>
                                    <p:anim calcmode="lin" valueType="num">
                                      <p:cBhvr additive="base">
                                        <p:cTn id="20" dur="500" fill="hold"/>
                                        <p:tgtEl>
                                          <p:spTgt spid="12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500" fill="hold"/>
                                        <p:tgtEl>
                                          <p:spTgt spid="127"/>
                                        </p:tgtEl>
                                        <p:attrNameLst>
                                          <p:attrName>ppt_x</p:attrName>
                                        </p:attrNameLst>
                                      </p:cBhvr>
                                      <p:tavLst>
                                        <p:tav tm="0">
                                          <p:val>
                                            <p:strVal val="1+#ppt_w/2"/>
                                          </p:val>
                                        </p:tav>
                                        <p:tav tm="100000">
                                          <p:val>
                                            <p:strVal val="#ppt_x"/>
                                          </p:val>
                                        </p:tav>
                                      </p:tavLst>
                                    </p:anim>
                                    <p:anim calcmode="lin" valueType="num">
                                      <p:cBhvr additive="base">
                                        <p:cTn id="24" dur="500" fill="hold"/>
                                        <p:tgtEl>
                                          <p:spTgt spid="1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1+#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1+#ppt_w/2"/>
                                          </p:val>
                                        </p:tav>
                                        <p:tav tm="100000">
                                          <p:val>
                                            <p:strVal val="#ppt_x"/>
                                          </p:val>
                                        </p:tav>
                                      </p:tavLst>
                                    </p:anim>
                                    <p:anim calcmode="lin" valueType="num">
                                      <p:cBhvr additive="base">
                                        <p:cTn id="36" dur="500" fill="hold"/>
                                        <p:tgtEl>
                                          <p:spTgt spid="1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500" fill="hold"/>
                                        <p:tgtEl>
                                          <p:spTgt spid="133"/>
                                        </p:tgtEl>
                                        <p:attrNameLst>
                                          <p:attrName>ppt_x</p:attrName>
                                        </p:attrNameLst>
                                      </p:cBhvr>
                                      <p:tavLst>
                                        <p:tav tm="0">
                                          <p:val>
                                            <p:strVal val="1+#ppt_w/2"/>
                                          </p:val>
                                        </p:tav>
                                        <p:tav tm="100000">
                                          <p:val>
                                            <p:strVal val="#ppt_x"/>
                                          </p:val>
                                        </p:tav>
                                      </p:tavLst>
                                    </p:anim>
                                    <p:anim calcmode="lin" valueType="num">
                                      <p:cBhvr additive="base">
                                        <p:cTn id="40"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6" grpId="0"/>
      <p:bldP spid="127" grpId="0" bldLvl="0" animBg="1"/>
      <p:bldP spid="130" grpId="0"/>
      <p:bldP spid="131" grpId="0" bldLvl="0" animBg="1"/>
      <p:bldP spid="132" grpId="0"/>
      <p:bldP spid="1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 of ICMP</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ISLIDE.ICON" val="#370237;"/>
</p:tagLst>
</file>

<file path=ppt/tags/tag1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1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1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ISLIDE.ICON" val="#370237;"/>
</p:tagLst>
</file>

<file path=ppt/tags/tag1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ISLIDE.ICON" val="#370237;"/>
</p:tagLst>
</file>

<file path=ppt/tags/tag16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ISLIDE.ICON" val="#370237;"/>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ISLIDE.ICON" val="#370237;"/>
</p:tagLst>
</file>

<file path=ppt/tags/tag1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ISLIDE.ICON" val="#370237;"/>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ISLIDE.ICON" val="#370237;"/>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ISLIDE.ICON" val="#370237;"/>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ISLIDE.ICON" val="#370237;"/>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ISLIDE.ICON" val="#370237;"/>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ISLIDE.ICON" val="#370237;"/>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ISLIDE.ICON" val="#370237;"/>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ISLIDE.ICON" val="#370237;"/>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ISLIDE.ICON" val="#370237;"/>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ISLIDE.ICON" val="#370237;"/>
</p:tagLst>
</file>

<file path=ppt/tags/tag3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ISLIDE.ICON" val="#370237;"/>
</p:tagLst>
</file>

<file path=ppt/tags/tag3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0.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31.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1.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6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5.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6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7.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ISLIDE.ICON" val="#370237;"/>
</p:tagLst>
</file>

<file path=ppt/tags/tag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8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5.xml><?xml version="1.0" encoding="utf-8"?>
<p:tagLst xmlns:p="http://schemas.openxmlformats.org/presentationml/2006/main">
  <p:tag name="ISLIDE.ICON" val="#370237;"/>
</p:tagLst>
</file>

<file path=ppt/tags/tag8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5.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8.xml><?xml version="1.0" encoding="utf-8"?>
<p:tagLst xmlns:p="http://schemas.openxmlformats.org/presentationml/2006/main">
  <p:tag name="ISLIDE.ICON" val="#370237;"/>
</p:tagLst>
</file>

<file path=ppt/tags/tag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8516</Words>
  <Application>WPS 演示</Application>
  <PresentationFormat>宽屏</PresentationFormat>
  <Paragraphs>620</Paragraphs>
  <Slides>28</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28</vt:i4>
      </vt:variant>
    </vt:vector>
  </HeadingPairs>
  <TitlesOfParts>
    <vt:vector size="51" baseType="lpstr">
      <vt:lpstr>Arial</vt:lpstr>
      <vt:lpstr>宋体</vt:lpstr>
      <vt:lpstr>Wingdings</vt:lpstr>
      <vt:lpstr>BatangChe</vt:lpstr>
      <vt:lpstr>Malgun Gothic</vt:lpstr>
      <vt:lpstr>Calibri</vt:lpstr>
      <vt:lpstr>叶根友刀锋黑草</vt:lpstr>
      <vt:lpstr>黑体</vt:lpstr>
      <vt:lpstr>汉仪大宋简</vt:lpstr>
      <vt:lpstr>Times New Roman</vt:lpstr>
      <vt:lpstr>思源黑体 CN Medium</vt:lpstr>
      <vt:lpstr>微软雅黑</vt:lpstr>
      <vt:lpstr>Arial Black</vt:lpstr>
      <vt:lpstr>思源宋体 CN Heavy</vt:lpstr>
      <vt:lpstr>思源黑体 CN Bold</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98</cp:revision>
  <dcterms:created xsi:type="dcterms:W3CDTF">2021-09-25T04:53:00Z</dcterms:created>
  <dcterms:modified xsi:type="dcterms:W3CDTF">2024-10-24T01:46:11Z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091E0EDB002A40FF84890B728C91B15D_13</vt:lpwstr>
  </property>
  <property fmtid="{D5CDD505-2E9C-101B-9397-08002B2CF9AE}" pid="3" name="KSOProductBuildVer">
    <vt:lpwstr>2052-12.1.0.18276</vt:lpwstr>
  </property>
</Properties>
</file>